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5"/>
  </p:notesMasterIdLst>
  <p:handoutMasterIdLst>
    <p:handoutMasterId r:id="rId16"/>
  </p:handoutMasterIdLst>
  <p:sldIdLst>
    <p:sldId id="281" r:id="rId6"/>
    <p:sldId id="291" r:id="rId7"/>
    <p:sldId id="337" r:id="rId8"/>
    <p:sldId id="338" r:id="rId9"/>
    <p:sldId id="333" r:id="rId10"/>
    <p:sldId id="339" r:id="rId11"/>
    <p:sldId id="311" r:id="rId12"/>
    <p:sldId id="301" r:id="rId13"/>
    <p:sldId id="298" r:id="rId1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14" Type="http://schemas.openxmlformats.org/officeDocument/2006/relationships/slide" Target="slides/slide9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17/11/2021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17/11/2021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anvalidation.org/1.0/spec/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7 – REST webservices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Exception handling</a:t>
            </a:r>
          </a:p>
          <a:p>
            <a:r>
              <a:rPr lang="en-US" sz="2000" dirty="0"/>
              <a:t>Error responses</a:t>
            </a:r>
          </a:p>
          <a:p>
            <a:r>
              <a:rPr lang="en-US" sz="2000" dirty="0"/>
              <a:t>Input validation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Exception handling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05724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cross-cutting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application-wide strategy that handles all errors in the same way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@ControllerAdvice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7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responses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83489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correct HTTP status code on the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helpful, fine-grained details regarding the error in the response body; the following are provided by Spring Boot: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timestamp - the time in milliseconds when the error happened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status - HTTP status code associated with the error; this is partly redundant as it is same as the response status code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error - the description associated with the status code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exception - the fully qualified path to the exception class resulting in this error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message - the message providing more details about the error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path - the URI that resulted in the exception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r>
              <a:rPr lang="en-US" b="1" dirty="0"/>
              <a:t>NOTE</a:t>
            </a:r>
            <a:r>
              <a:rPr lang="en-US" dirty="0"/>
              <a:t>: Please see Chapter 3 “Interaction Design with HTTP”, Section “Response Status Codes” from </a:t>
            </a:r>
            <a:r>
              <a:rPr lang="en-US" i="1" dirty="0"/>
              <a:t>REST API Design Rulebook</a:t>
            </a:r>
            <a:r>
              <a:rPr lang="en-US" dirty="0"/>
              <a:t> for best practices on the error response </a:t>
            </a:r>
            <a:r>
              <a:rPr lang="en-US"/>
              <a:t>codes.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046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271458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JSR 303 </a:t>
            </a:r>
            <a:r>
              <a:rPr lang="en-US" dirty="0"/>
              <a:t>validation: an API intended to simplify field validation in any layer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Bean Validation API: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built under the JSR 303/349 validation specifications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provides a metadata model for JavaBean validation via a set of standardized validation constraints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domain object properties are annotated with validation constraints: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/>
              <a:t>Hibernate Validator</a:t>
            </a:r>
            <a:r>
              <a:rPr lang="en-US" dirty="0"/>
              <a:t>, a popular JSR 303/349 implementation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400 </a:t>
            </a:r>
            <a:r>
              <a:rPr lang="en-US" dirty="0"/>
              <a:t>Bad Request should be returned as a response status in case the validations fail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7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2AA51F-6EF9-4E08-8966-0BAEB098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07" y="1368554"/>
            <a:ext cx="3854629" cy="4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 API Design Rulebook, by Mark Masse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Architectural Styles and Design of Network-based Software Architectures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JSR 303: Bean Validation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EFE610-76EE-490A-A015-8CBD8427F3A3}"/>
</file>

<file path=customXml/itemProps4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3416</TotalTime>
  <Words>294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Exception handling</vt:lpstr>
      <vt:lpstr>Error responses</vt:lpstr>
      <vt:lpstr>Input validation</vt:lpstr>
      <vt:lpstr>Input validation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471</cp:revision>
  <cp:lastPrinted>2015-07-09T12:46:33Z</cp:lastPrinted>
  <dcterms:created xsi:type="dcterms:W3CDTF">2017-02-27T09:06:14Z</dcterms:created>
  <dcterms:modified xsi:type="dcterms:W3CDTF">2021-11-17T14:15:58Z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